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33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81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02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22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12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68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51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3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3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50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820B-C606-45DE-AFCB-45C38A5704F0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C590-515B-4010-8FA2-E73789E6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78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omácí potřeby ORION Třebí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004"/>
            <a:ext cx="3462836" cy="13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tevírací doba Orion domácí potřeby Havířov - Obchodní centrum Rotunda |  oteviraci-doba.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6641" r="2244" b="14261"/>
          <a:stretch/>
        </p:blipFill>
        <p:spPr bwMode="auto">
          <a:xfrm>
            <a:off x="8678092" y="5349330"/>
            <a:ext cx="3618411" cy="153241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                </a:t>
            </a:r>
            <a:r>
              <a:rPr lang="cs-CZ" b="1" dirty="0" smtClean="0">
                <a:solidFill>
                  <a:schemeClr val="bg1"/>
                </a:solidFill>
                <a:latin typeface="+mn-lt"/>
              </a:rPr>
              <a:t>Nákup pod jednou střechou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endParaRPr 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31966" y="1071154"/>
            <a:ext cx="10675708" cy="5171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Adventní otevírací doba v obou prode</a:t>
            </a:r>
            <a:r>
              <a:rPr lang="cs-CZ" sz="4000" dirty="0" smtClean="0">
                <a:solidFill>
                  <a:schemeClr val="bg1"/>
                </a:solidFill>
              </a:rPr>
              <a:t>jn</a:t>
            </a:r>
            <a:r>
              <a:rPr lang="cs-CZ" sz="4000" b="1" dirty="0" smtClean="0">
                <a:solidFill>
                  <a:schemeClr val="bg1"/>
                </a:solidFill>
              </a:rPr>
              <a:t>ách: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08514" y="1608187"/>
            <a:ext cx="8321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so 	03.12.2022	8,00 - 12,00</a:t>
            </a:r>
          </a:p>
          <a:p>
            <a:r>
              <a:rPr lang="it-IT" sz="3600" dirty="0">
                <a:solidFill>
                  <a:schemeClr val="bg1"/>
                </a:solidFill>
              </a:rPr>
              <a:t>ne	04.12.2022	8,00 - 12,00</a:t>
            </a:r>
          </a:p>
          <a:p>
            <a:r>
              <a:rPr lang="it-IT" sz="3600" dirty="0">
                <a:solidFill>
                  <a:schemeClr val="bg1"/>
                </a:solidFill>
              </a:rPr>
              <a:t>so	10.12.2022	8,00 - 12,00</a:t>
            </a:r>
          </a:p>
          <a:p>
            <a:r>
              <a:rPr lang="it-IT" sz="3600" dirty="0">
                <a:solidFill>
                  <a:schemeClr val="bg1"/>
                </a:solidFill>
              </a:rPr>
              <a:t>ne	11.12.2022	8,00 - 12,00</a:t>
            </a:r>
          </a:p>
          <a:p>
            <a:r>
              <a:rPr lang="it-IT" sz="3600" dirty="0">
                <a:solidFill>
                  <a:schemeClr val="bg1"/>
                </a:solidFill>
              </a:rPr>
              <a:t>so 	17.12.2022	8,00 - 12,00</a:t>
            </a:r>
          </a:p>
          <a:p>
            <a:r>
              <a:rPr lang="it-IT" sz="3600" dirty="0">
                <a:solidFill>
                  <a:schemeClr val="bg1"/>
                </a:solidFill>
              </a:rPr>
              <a:t>ne	18.12.2022	8,00 - 12,00</a:t>
            </a:r>
          </a:p>
          <a:p>
            <a:r>
              <a:rPr lang="it-IT" sz="3600" dirty="0">
                <a:solidFill>
                  <a:schemeClr val="bg1"/>
                </a:solidFill>
              </a:rPr>
              <a:t>so	24.12.2022	8,00 - 12,00</a:t>
            </a:r>
          </a:p>
        </p:txBody>
      </p:sp>
    </p:spTree>
    <p:extLst>
      <p:ext uri="{BB962C8B-B14F-4D97-AF65-F5344CB8AC3E}">
        <p14:creationId xmlns:p14="http://schemas.microsoft.com/office/powerpoint/2010/main" val="929977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8</Words>
  <Application>Microsoft Office PowerPoint</Application>
  <PresentationFormat>Širokoúhlá obrazovka</PresentationFormat>
  <Paragraphs>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                    Nákup pod jednou střechou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otevírací doba</dc:title>
  <dc:creator>Klement Antonín</dc:creator>
  <cp:lastModifiedBy>Klement Antonín</cp:lastModifiedBy>
  <cp:revision>8</cp:revision>
  <dcterms:created xsi:type="dcterms:W3CDTF">2022-11-28T13:37:40Z</dcterms:created>
  <dcterms:modified xsi:type="dcterms:W3CDTF">2022-12-02T14:41:49Z</dcterms:modified>
</cp:coreProperties>
</file>